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61" r:id="rId6"/>
    <p:sldId id="259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960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2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62BA92-15CE-4831-8CF8-CAACDEBDECC7}" type="datetimeFigureOut">
              <a:rPr lang="ru-RU"/>
              <a:pPr>
                <a:defRPr/>
              </a:pPr>
              <a:t>10.04.2009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E3BCCC-3BB7-49E8-88A8-395E82FFDD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02946-5119-4B16-94AB-831F6C0DA39E}" type="datetimeFigureOut">
              <a:rPr lang="ru-RU"/>
              <a:pPr>
                <a:defRPr/>
              </a:pPr>
              <a:t>10.04.2009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8E56D-8912-45B1-B3BC-13384D3D1C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C8F69-CCE2-4F1A-8CCA-496546BE7867}" type="datetimeFigureOut">
              <a:rPr lang="ru-RU"/>
              <a:pPr>
                <a:defRPr/>
              </a:pPr>
              <a:t>10.04.2009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BE51A-B415-4457-9AFD-DB884207BE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A0976-D275-4083-8809-62F859A0F961}" type="datetimeFigureOut">
              <a:rPr lang="ru-RU"/>
              <a:pPr>
                <a:defRPr/>
              </a:pPr>
              <a:t>10.04.2009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A6C44-16EC-4456-B829-BD1281D429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47DD46-CCAE-406F-BBA8-336E2448A11E}" type="datetimeFigureOut">
              <a:rPr lang="ru-RU"/>
              <a:pPr>
                <a:defRPr/>
              </a:pPr>
              <a:t>10.04.2009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9C9E70E-D8B2-41BC-B8D6-00E83A8F3A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D9012-87C2-4896-A605-8556E79F38C1}" type="datetimeFigureOut">
              <a:rPr lang="ru-RU"/>
              <a:pPr>
                <a:defRPr/>
              </a:pPr>
              <a:t>10.04.2009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E752F-8148-477F-9D7E-EEB3E2F424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8F5D5B-1221-4C79-8734-1FEFA39C280D}" type="datetimeFigureOut">
              <a:rPr lang="ru-RU"/>
              <a:pPr>
                <a:defRPr/>
              </a:pPr>
              <a:t>10.04.2009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11B213-D381-4FC7-BFE7-809C62BC4A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A40A7-6468-4CDD-9C27-D655AFEDBC5A}" type="datetimeFigureOut">
              <a:rPr lang="ru-RU"/>
              <a:pPr>
                <a:defRPr/>
              </a:pPr>
              <a:t>10.04.2009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45A79-B932-4E9B-BCB2-7DD71D41C4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5B21C5-1F77-45B2-9424-B9EFA75E1D89}" type="datetimeFigureOut">
              <a:rPr lang="ru-RU"/>
              <a:pPr>
                <a:defRPr/>
              </a:pPr>
              <a:t>10.04.2009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C60D9C8-8019-4F72-99E1-09585F042A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EDD2CF-D809-4264-B758-CF3E2A9B53A3}" type="datetimeFigureOut">
              <a:rPr lang="ru-RU"/>
              <a:pPr>
                <a:defRPr/>
              </a:pPr>
              <a:t>10.04.2009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BBEA14-F68A-4FD5-9711-8B9A62E672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EFE2C0-A7A7-440F-ABA8-768E2C914AC1}" type="datetimeFigureOut">
              <a:rPr lang="ru-RU"/>
              <a:pPr>
                <a:defRPr/>
              </a:pPr>
              <a:t>10.04.2009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700A00C-DBE8-4AFC-8C0E-DAC9E295B6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0D7BEB0-2C50-4484-8771-5501320A4223}" type="datetimeFigureOut">
              <a:rPr lang="ru-RU"/>
              <a:pPr>
                <a:defRPr/>
              </a:pPr>
              <a:t>10.04.2009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8CE13488-90A3-4483-AB01-6518AAFBD6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74" r:id="rId5"/>
    <p:sldLayoutId id="2147483669" r:id="rId6"/>
    <p:sldLayoutId id="2147483675" r:id="rId7"/>
    <p:sldLayoutId id="2147483676" r:id="rId8"/>
    <p:sldLayoutId id="2147483677" r:id="rId9"/>
    <p:sldLayoutId id="2147483668" r:id="rId10"/>
    <p:sldLayoutId id="2147483667" r:id="rId11"/>
  </p:sldLayoutIdLst>
  <p:transition>
    <p:comb/>
  </p:transition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25" y="2286000"/>
            <a:ext cx="8143875" cy="1471613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60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 репарацій</a:t>
            </a:r>
            <a:endParaRPr lang="ru-RU" sz="6000" b="1" dirty="0">
              <a:solidFill>
                <a:schemeClr val="tx2">
                  <a:satMod val="13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6643688"/>
            <a:ext cx="11874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i="1">
                <a:solidFill>
                  <a:srgbClr val="D19601"/>
                </a:solidFill>
                <a:cs typeface="Arial" charset="0"/>
              </a:rPr>
              <a:t>©</a:t>
            </a:r>
            <a:r>
              <a:rPr lang="uk-UA" sz="800" i="1">
                <a:solidFill>
                  <a:srgbClr val="D19601"/>
                </a:solidFill>
                <a:cs typeface="Arial" charset="0"/>
              </a:rPr>
              <a:t>  Жаріков В.В.2008</a:t>
            </a:r>
            <a:endParaRPr lang="en-US" sz="800" i="1">
              <a:solidFill>
                <a:srgbClr val="D19601"/>
              </a:solidFill>
              <a:cs typeface="Arial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D:\Історія\Всесвітня історія\10 клас\Тема 2. Облаштування повоєнного світу\Четвірка.jpg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/>
          <a:stretch>
            <a:fillRect/>
          </a:stretch>
        </p:blipFill>
        <p:spPr bwMode="auto">
          <a:xfrm>
            <a:off x="1571625" y="285750"/>
            <a:ext cx="7010400" cy="568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1571625" y="6000750"/>
            <a:ext cx="70723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3200">
                <a:latin typeface="Corbel" pitchFamily="34" charset="0"/>
              </a:rPr>
              <a:t>“Велика четвірка”</a:t>
            </a:r>
            <a:endParaRPr lang="ru-RU" sz="3200">
              <a:latin typeface="Corbel" pitchFamily="34" charset="0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6643688"/>
            <a:ext cx="11874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i="1">
                <a:solidFill>
                  <a:srgbClr val="D19601"/>
                </a:solidFill>
                <a:cs typeface="Arial" charset="0"/>
              </a:rPr>
              <a:t>©</a:t>
            </a:r>
            <a:r>
              <a:rPr lang="uk-UA" sz="800" i="1">
                <a:solidFill>
                  <a:srgbClr val="D19601"/>
                </a:solidFill>
                <a:cs typeface="Arial" charset="0"/>
              </a:rPr>
              <a:t>  Жаріков В.В.2008</a:t>
            </a:r>
            <a:endParaRPr lang="en-US" sz="800" i="1">
              <a:solidFill>
                <a:srgbClr val="D19601"/>
              </a:solidFill>
              <a:cs typeface="Arial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image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813"/>
            <a:ext cx="9159875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6643688"/>
            <a:ext cx="11874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i="1">
                <a:solidFill>
                  <a:srgbClr val="D19601"/>
                </a:solidFill>
                <a:cs typeface="Arial" charset="0"/>
              </a:rPr>
              <a:t>©</a:t>
            </a:r>
            <a:r>
              <a:rPr lang="uk-UA" sz="800" i="1">
                <a:solidFill>
                  <a:srgbClr val="D19601"/>
                </a:solidFill>
                <a:cs typeface="Arial" charset="0"/>
              </a:rPr>
              <a:t>  Жаріков В.В.2008</a:t>
            </a:r>
            <a:endParaRPr lang="en-US" sz="800" i="1">
              <a:solidFill>
                <a:srgbClr val="D19601"/>
              </a:solidFill>
              <a:cs typeface="Arial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05-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63"/>
            <a:ext cx="9144000" cy="585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6643688"/>
            <a:ext cx="11874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i="1">
                <a:solidFill>
                  <a:srgbClr val="D19601"/>
                </a:solidFill>
                <a:cs typeface="Arial" charset="0"/>
              </a:rPr>
              <a:t>©</a:t>
            </a:r>
            <a:r>
              <a:rPr lang="uk-UA" sz="800" i="1">
                <a:solidFill>
                  <a:srgbClr val="D19601"/>
                </a:solidFill>
                <a:cs typeface="Arial" charset="0"/>
              </a:rPr>
              <a:t>  Жаріков В.В.2008</a:t>
            </a:r>
            <a:endParaRPr lang="en-US" sz="800" i="1">
              <a:solidFill>
                <a:srgbClr val="D19601"/>
              </a:solidFill>
              <a:cs typeface="Arial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1" descr="Рисунок5"/>
          <p:cNvPicPr>
            <a:picLocks noChangeAspect="1" noChangeArrowheads="1"/>
          </p:cNvPicPr>
          <p:nvPr/>
        </p:nvPicPr>
        <p:blipFill>
          <a:blip r:embed="rId2">
            <a:lum bright="10000" contrast="20000"/>
            <a:grayscl/>
          </a:blip>
          <a:srcRect/>
          <a:stretch>
            <a:fillRect/>
          </a:stretch>
        </p:blipFill>
        <p:spPr bwMode="auto">
          <a:xfrm>
            <a:off x="0" y="0"/>
            <a:ext cx="2114550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lum bright="10000" contrast="10000"/>
            <a:grayscl/>
          </a:blip>
          <a:srcRect/>
          <a:stretch>
            <a:fillRect/>
          </a:stretch>
        </p:blipFill>
        <p:spPr bwMode="auto">
          <a:xfrm>
            <a:off x="7286625" y="0"/>
            <a:ext cx="1857375" cy="269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 descr="D:\Історія\Всесвітня історія\10 клас\Тема 5. Тоталітарні і диктаторські режими\Гіперінфляція.jpg"/>
          <p:cNvPicPr>
            <a:picLocks noChangeAspect="1" noChangeArrowheads="1"/>
          </p:cNvPicPr>
          <p:nvPr/>
        </p:nvPicPr>
        <p:blipFill>
          <a:blip r:embed="rId4">
            <a:lum contrast="20000"/>
          </a:blip>
          <a:srcRect/>
          <a:stretch>
            <a:fillRect/>
          </a:stretch>
        </p:blipFill>
        <p:spPr bwMode="auto">
          <a:xfrm>
            <a:off x="2143125" y="257175"/>
            <a:ext cx="5143500" cy="660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15-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38" y="4000500"/>
            <a:ext cx="3295650" cy="191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286625" y="2786063"/>
            <a:ext cx="185737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i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Німеччина під гнітом репарацій</a:t>
            </a:r>
            <a:endParaRPr lang="ru-RU" sz="2400" b="1" i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714625"/>
            <a:ext cx="2143125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i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Знецінення грошей</a:t>
            </a:r>
            <a:endParaRPr lang="ru-RU" sz="2400" b="1" i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3125" y="142875"/>
            <a:ext cx="385762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Криза в Німеччині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6643688"/>
            <a:ext cx="11874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i="1">
                <a:solidFill>
                  <a:srgbClr val="D19601"/>
                </a:solidFill>
                <a:cs typeface="Arial" charset="0"/>
              </a:rPr>
              <a:t>©</a:t>
            </a:r>
            <a:r>
              <a:rPr lang="uk-UA" sz="800" i="1">
                <a:solidFill>
                  <a:srgbClr val="D19601"/>
                </a:solidFill>
                <a:cs typeface="Arial" charset="0"/>
              </a:rPr>
              <a:t>  Жаріков В.В.2008</a:t>
            </a:r>
            <a:endParaRPr lang="en-US" sz="800" i="1">
              <a:solidFill>
                <a:srgbClr val="D19601"/>
              </a:solidFill>
              <a:cs typeface="Arial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120"/>
                            </p:stCondLst>
                            <p:childTnLst>
                              <p:par>
                                <p:cTn id="2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120"/>
                            </p:stCondLst>
                            <p:childTnLst>
                              <p:par>
                                <p:cTn id="2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8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D:\Історія\Всесвітня історія\10 клас\Тема 2. Облаштування повоєнного світу\Окупація Руру.jpg"/>
          <p:cNvPicPr>
            <a:picLocks noChangeAspect="1" noChangeArrowheads="1"/>
          </p:cNvPicPr>
          <p:nvPr/>
        </p:nvPicPr>
        <p:blipFill>
          <a:blip r:embed="rId2">
            <a:lum bright="-10000" contrast="20000"/>
          </a:blip>
          <a:srcRect/>
          <a:stretch>
            <a:fillRect/>
          </a:stretch>
        </p:blipFill>
        <p:spPr bwMode="auto">
          <a:xfrm>
            <a:off x="1857375" y="642938"/>
            <a:ext cx="65024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2"/>
          <p:cNvSpPr txBox="1">
            <a:spLocks noChangeArrowheads="1"/>
          </p:cNvSpPr>
          <p:nvPr/>
        </p:nvSpPr>
        <p:spPr bwMode="auto">
          <a:xfrm>
            <a:off x="1857375" y="5786438"/>
            <a:ext cx="65008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3200">
                <a:latin typeface="Corbel" pitchFamily="34" charset="0"/>
              </a:rPr>
              <a:t>“Рурська авантюра” 1923 р.</a:t>
            </a:r>
            <a:endParaRPr lang="ru-RU" sz="3200">
              <a:latin typeface="Corbel" pitchFamily="34" charset="0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6643688"/>
            <a:ext cx="11874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i="1">
                <a:solidFill>
                  <a:srgbClr val="D19601"/>
                </a:solidFill>
                <a:cs typeface="Arial" charset="0"/>
              </a:rPr>
              <a:t>©</a:t>
            </a:r>
            <a:r>
              <a:rPr lang="uk-UA" sz="800" i="1">
                <a:solidFill>
                  <a:srgbClr val="D19601"/>
                </a:solidFill>
                <a:cs typeface="Arial" charset="0"/>
              </a:rPr>
              <a:t>  Жаріков В.В.2008</a:t>
            </a:r>
            <a:endParaRPr lang="en-US" sz="800" i="1">
              <a:solidFill>
                <a:srgbClr val="D19601"/>
              </a:solidFill>
              <a:cs typeface="Arial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142875" y="3500438"/>
            <a:ext cx="4071938" cy="2928937"/>
          </a:xfrm>
          <a:prstGeom prst="verticalScroll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“План</a:t>
            </a:r>
            <a:r>
              <a:rPr lang="uk-UA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5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Дауеса”</a:t>
            </a:r>
            <a:endParaRPr lang="ru-RU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16-конечная звезда 2"/>
          <p:cNvSpPr/>
          <p:nvPr/>
        </p:nvSpPr>
        <p:spPr>
          <a:xfrm>
            <a:off x="214313" y="785813"/>
            <a:ext cx="3714750" cy="2643187"/>
          </a:xfrm>
          <a:prstGeom prst="star16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1924</a:t>
            </a:r>
            <a:endParaRPr lang="ru-RU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16-конечная звезда 3"/>
          <p:cNvSpPr/>
          <p:nvPr/>
        </p:nvSpPr>
        <p:spPr>
          <a:xfrm>
            <a:off x="5214938" y="857250"/>
            <a:ext cx="3714750" cy="2643188"/>
          </a:xfrm>
          <a:prstGeom prst="star16">
            <a:avLst/>
          </a:prstGeom>
          <a:solidFill>
            <a:srgbClr val="7030A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1929</a:t>
            </a:r>
            <a:endParaRPr lang="ru-RU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4929188" y="3571875"/>
            <a:ext cx="4071937" cy="2928938"/>
          </a:xfrm>
          <a:prstGeom prst="verticalScroll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“План</a:t>
            </a:r>
            <a:r>
              <a:rPr lang="uk-UA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5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Юнга”</a:t>
            </a:r>
            <a:endParaRPr lang="ru-RU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00496" y="2285992"/>
            <a:ext cx="1428760" cy="1569660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ln w="11430"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?</a:t>
            </a:r>
            <a:endParaRPr lang="ru-RU" sz="9600" b="1" dirty="0">
              <a:ln w="11430">
                <a:solidFill>
                  <a:schemeClr val="accent5">
                    <a:lumMod val="60000"/>
                    <a:lumOff val="40000"/>
                  </a:schemeClr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71688" y="142875"/>
            <a:ext cx="5000625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i="1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Для Німеччини:</a:t>
            </a:r>
            <a:endParaRPr lang="ru-RU" sz="3600" b="1" i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6643688"/>
            <a:ext cx="11874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i="1">
                <a:solidFill>
                  <a:srgbClr val="D19601"/>
                </a:solidFill>
                <a:cs typeface="Arial" charset="0"/>
              </a:rPr>
              <a:t>©</a:t>
            </a:r>
            <a:r>
              <a:rPr lang="uk-UA" sz="800" i="1">
                <a:solidFill>
                  <a:srgbClr val="D19601"/>
                </a:solidFill>
                <a:cs typeface="Arial" charset="0"/>
              </a:rPr>
              <a:t>  Жаріков В.В.2008</a:t>
            </a:r>
            <a:endParaRPr lang="en-US" sz="800" i="1">
              <a:solidFill>
                <a:srgbClr val="D19601"/>
              </a:solidFill>
              <a:cs typeface="Arial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68</TotalTime>
  <Words>39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7</vt:i4>
      </vt:variant>
    </vt:vector>
  </HeadingPairs>
  <TitlesOfParts>
    <vt:vector size="20" baseType="lpstr">
      <vt:lpstr>Corbel</vt:lpstr>
      <vt:lpstr>Arial</vt:lpstr>
      <vt:lpstr>Wingdings 2</vt:lpstr>
      <vt:lpstr>Verdana</vt:lpstr>
      <vt:lpstr>Calibri</vt:lpstr>
      <vt:lpstr>Gill Sans MT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Проблема репарацій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Проблема репарацій</dc:title>
  <dc:creator>Андрей</dc:creator>
  <cp:lastModifiedBy>Andre</cp:lastModifiedBy>
  <cp:revision>8</cp:revision>
  <dcterms:created xsi:type="dcterms:W3CDTF">2008-10-12T21:29:22Z</dcterms:created>
  <dcterms:modified xsi:type="dcterms:W3CDTF">2009-04-09T22:32:44Z</dcterms:modified>
</cp:coreProperties>
</file>